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293" r:id="rId3"/>
    <p:sldId id="257" r:id="rId4"/>
    <p:sldId id="258" r:id="rId5"/>
    <p:sldId id="259" r:id="rId6"/>
    <p:sldId id="294" r:id="rId7"/>
    <p:sldId id="268" r:id="rId8"/>
  </p:sldIdLst>
  <p:sldSz cx="9144000" cy="5143500" type="screen16x9"/>
  <p:notesSz cx="6858000" cy="9144000"/>
  <p:embeddedFontLst>
    <p:embeddedFont>
      <p:font typeface="Dosis" pitchFamily="2" charset="77"/>
      <p:regular r:id="rId10"/>
      <p:bold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Noto Sans Cham" panose="020B0502040504020204" pitchFamily="34" charset="0"/>
      <p:regular r:id="rId16"/>
    </p:embeddedFont>
    <p:embeddedFont>
      <p:font typeface="Nunito Sans Black" panose="020F0502020204030204" pitchFamily="34" charset="0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27B1F00-58CE-1442-ACC1-9F92C637A01E}">
          <p14:sldIdLst>
            <p14:sldId id="256"/>
            <p14:sldId id="293"/>
            <p14:sldId id="257"/>
            <p14:sldId id="258"/>
            <p14:sldId id="259"/>
            <p14:sldId id="294"/>
            <p14:sldId id="268"/>
          </p14:sldIdLst>
        </p14:section>
        <p14:section name="Untitled Section" id="{59835343-502D-DC43-B557-D43AB79B38A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FB4D4-7A31-4C49-8889-D5899AC2F23C}" v="390" dt="2022-01-12T08:06:01.804"/>
  </p1510:revLst>
</p1510:revInfo>
</file>

<file path=ppt/tableStyles.xml><?xml version="1.0" encoding="utf-8"?>
<a:tblStyleLst xmlns:a="http://schemas.openxmlformats.org/drawingml/2006/main" def="{BFD46FAA-BE0E-4284-9FF6-3A25325D8AE6}">
  <a:tblStyle styleId="{BFD46FAA-BE0E-4284-9FF6-3A25325D8A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/>
    <p:restoredTop sz="94650"/>
  </p:normalViewPr>
  <p:slideViewPr>
    <p:cSldViewPr snapToGrid="0">
      <p:cViewPr varScale="1">
        <p:scale>
          <a:sx n="160" d="100"/>
          <a:sy n="160" d="100"/>
        </p:scale>
        <p:origin x="4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da7b3e4b1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da7b3e4b1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6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da7b3e4b1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da7b3e4b1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5450" y="1404700"/>
            <a:ext cx="63462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5452" y="3536306"/>
            <a:ext cx="50256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4285105">
            <a:off x="2750184" y="497757"/>
            <a:ext cx="296559" cy="25633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337925" y="269463"/>
            <a:ext cx="892900" cy="888725"/>
            <a:chOff x="3655725" y="3261075"/>
            <a:chExt cx="892900" cy="888725"/>
          </a:xfrm>
        </p:grpSpPr>
        <p:sp>
          <p:nvSpPr>
            <p:cNvPr id="13" name="Google Shape;13;p2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5470450" y="477700"/>
            <a:ext cx="378900" cy="472250"/>
            <a:chOff x="2459875" y="3181675"/>
            <a:chExt cx="378900" cy="472250"/>
          </a:xfrm>
        </p:grpSpPr>
        <p:sp>
          <p:nvSpPr>
            <p:cNvPr id="20" name="Google Shape;20;p2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 rot="-1005388">
            <a:off x="6669674" y="21662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5383364" y="539488"/>
            <a:ext cx="3646522" cy="4007720"/>
            <a:chOff x="5348750" y="2347100"/>
            <a:chExt cx="1108500" cy="1218300"/>
          </a:xfrm>
        </p:grpSpPr>
        <p:sp>
          <p:nvSpPr>
            <p:cNvPr id="25" name="Google Shape;25;p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42" name="Google Shape;42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2"/>
          <p:cNvSpPr/>
          <p:nvPr/>
        </p:nvSpPr>
        <p:spPr>
          <a:xfrm rot="-1004951">
            <a:off x="8062589" y="4041054"/>
            <a:ext cx="296687" cy="25625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4867207" y="3738819"/>
            <a:ext cx="1253407" cy="1311078"/>
            <a:chOff x="4385625" y="4289775"/>
            <a:chExt cx="983450" cy="1028700"/>
          </a:xfrm>
        </p:grpSpPr>
        <p:sp>
          <p:nvSpPr>
            <p:cNvPr id="76" name="Google Shape;76;p2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83" name="Google Shape;83;p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 rot="1265233">
            <a:off x="3649679" y="1552981"/>
            <a:ext cx="223465" cy="19326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2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91" name="Google Shape;91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2"/>
          <p:cNvSpPr/>
          <p:nvPr/>
        </p:nvSpPr>
        <p:spPr>
          <a:xfrm rot="4285105">
            <a:off x="296322" y="3694207"/>
            <a:ext cx="296559" cy="25633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4"/>
          <p:cNvSpPr txBox="1">
            <a:spLocks noGrp="1"/>
          </p:cNvSpPr>
          <p:nvPr>
            <p:ph type="body" idx="1"/>
          </p:nvPr>
        </p:nvSpPr>
        <p:spPr>
          <a:xfrm>
            <a:off x="713225" y="1021650"/>
            <a:ext cx="7717500" cy="3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75" name="Google Shape;175;p4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76" name="Google Shape;176;p4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209" name="Google Shape;209;p4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4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4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215" name="Google Shape;215;p4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4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222" name="Google Shape;222;p4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4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238" name="Google Shape;238;p4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4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242" name="Google Shape;242;p4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"/>
          <p:cNvSpPr txBox="1">
            <a:spLocks noGrp="1"/>
          </p:cNvSpPr>
          <p:nvPr>
            <p:ph type="title"/>
          </p:nvPr>
        </p:nvSpPr>
        <p:spPr>
          <a:xfrm>
            <a:off x="1427550" y="1626600"/>
            <a:ext cx="62889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39" name="Google Shape;439;p8"/>
          <p:cNvGrpSpPr/>
          <p:nvPr/>
        </p:nvGrpSpPr>
        <p:grpSpPr>
          <a:xfrm rot="1867731">
            <a:off x="7336379" y="3541245"/>
            <a:ext cx="2012377" cy="2211709"/>
            <a:chOff x="5348750" y="2347100"/>
            <a:chExt cx="1108500" cy="1218300"/>
          </a:xfrm>
        </p:grpSpPr>
        <p:sp>
          <p:nvSpPr>
            <p:cNvPr id="440" name="Google Shape;440;p8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8"/>
          <p:cNvGrpSpPr/>
          <p:nvPr/>
        </p:nvGrpSpPr>
        <p:grpSpPr>
          <a:xfrm rot="-1881094">
            <a:off x="7902967" y="2526187"/>
            <a:ext cx="1253394" cy="1311064"/>
            <a:chOff x="4385625" y="4289775"/>
            <a:chExt cx="983450" cy="1028700"/>
          </a:xfrm>
        </p:grpSpPr>
        <p:sp>
          <p:nvSpPr>
            <p:cNvPr id="456" name="Google Shape;456;p8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8"/>
          <p:cNvGrpSpPr/>
          <p:nvPr/>
        </p:nvGrpSpPr>
        <p:grpSpPr>
          <a:xfrm rot="3076494" flipH="1">
            <a:off x="-151135" y="243070"/>
            <a:ext cx="1253395" cy="1311066"/>
            <a:chOff x="4385625" y="4289775"/>
            <a:chExt cx="983450" cy="1028700"/>
          </a:xfrm>
        </p:grpSpPr>
        <p:sp>
          <p:nvSpPr>
            <p:cNvPr id="463" name="Google Shape;463;p8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/>
          <p:nvPr/>
        </p:nvSpPr>
        <p:spPr>
          <a:xfrm rot="1266272">
            <a:off x="538385" y="6115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8"/>
          <p:cNvGrpSpPr/>
          <p:nvPr/>
        </p:nvGrpSpPr>
        <p:grpSpPr>
          <a:xfrm>
            <a:off x="1550850" y="562675"/>
            <a:ext cx="481300" cy="473625"/>
            <a:chOff x="1433950" y="3130850"/>
            <a:chExt cx="481300" cy="473625"/>
          </a:xfrm>
        </p:grpSpPr>
        <p:sp>
          <p:nvSpPr>
            <p:cNvPr id="471" name="Google Shape;471;p8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8"/>
          <p:cNvGrpSpPr/>
          <p:nvPr/>
        </p:nvGrpSpPr>
        <p:grpSpPr>
          <a:xfrm>
            <a:off x="707750" y="-582162"/>
            <a:ext cx="892900" cy="888725"/>
            <a:chOff x="3655725" y="3261075"/>
            <a:chExt cx="892900" cy="888725"/>
          </a:xfrm>
        </p:grpSpPr>
        <p:sp>
          <p:nvSpPr>
            <p:cNvPr id="478" name="Google Shape;478;p8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8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485" name="Google Shape;485;p8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8"/>
          <p:cNvGrpSpPr/>
          <p:nvPr/>
        </p:nvGrpSpPr>
        <p:grpSpPr>
          <a:xfrm>
            <a:off x="7299250" y="477700"/>
            <a:ext cx="378900" cy="472250"/>
            <a:chOff x="2459875" y="3181675"/>
            <a:chExt cx="378900" cy="472250"/>
          </a:xfrm>
        </p:grpSpPr>
        <p:sp>
          <p:nvSpPr>
            <p:cNvPr id="489" name="Google Shape;489;p8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8"/>
          <p:cNvSpPr/>
          <p:nvPr/>
        </p:nvSpPr>
        <p:spPr>
          <a:xfrm rot="-1005388">
            <a:off x="7431674" y="6422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8"/>
          <p:cNvGrpSpPr/>
          <p:nvPr/>
        </p:nvGrpSpPr>
        <p:grpSpPr>
          <a:xfrm rot="-1404870">
            <a:off x="-260975" y="2798038"/>
            <a:ext cx="2289365" cy="3059978"/>
            <a:chOff x="2215325" y="2417050"/>
            <a:chExt cx="2289250" cy="3059825"/>
          </a:xfrm>
        </p:grpSpPr>
        <p:sp>
          <p:nvSpPr>
            <p:cNvPr id="494" name="Google Shape;494;p8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"/>
          <p:cNvSpPr txBox="1">
            <a:spLocks noGrp="1"/>
          </p:cNvSpPr>
          <p:nvPr>
            <p:ph type="title"/>
          </p:nvPr>
        </p:nvSpPr>
        <p:spPr>
          <a:xfrm>
            <a:off x="2148900" y="1922516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8" name="Google Shape;528;p9"/>
          <p:cNvSpPr txBox="1">
            <a:spLocks noGrp="1"/>
          </p:cNvSpPr>
          <p:nvPr>
            <p:ph type="subTitle" idx="1"/>
          </p:nvPr>
        </p:nvSpPr>
        <p:spPr>
          <a:xfrm>
            <a:off x="2148900" y="2489584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29" name="Google Shape;529;p9"/>
          <p:cNvGrpSpPr/>
          <p:nvPr/>
        </p:nvGrpSpPr>
        <p:grpSpPr>
          <a:xfrm flipH="1">
            <a:off x="-1110036" y="124463"/>
            <a:ext cx="3646522" cy="4007720"/>
            <a:chOff x="5348750" y="2347100"/>
            <a:chExt cx="1108500" cy="1218300"/>
          </a:xfrm>
        </p:grpSpPr>
        <p:sp>
          <p:nvSpPr>
            <p:cNvPr id="530" name="Google Shape;530;p9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9"/>
          <p:cNvSpPr/>
          <p:nvPr/>
        </p:nvSpPr>
        <p:spPr>
          <a:xfrm rot="-1266272" flipH="1">
            <a:off x="7858638" y="316229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9"/>
          <p:cNvGrpSpPr/>
          <p:nvPr/>
        </p:nvGrpSpPr>
        <p:grpSpPr>
          <a:xfrm flipH="1">
            <a:off x="7267196" y="267400"/>
            <a:ext cx="481300" cy="473625"/>
            <a:chOff x="1433950" y="3130850"/>
            <a:chExt cx="481300" cy="473625"/>
          </a:xfrm>
        </p:grpSpPr>
        <p:sp>
          <p:nvSpPr>
            <p:cNvPr id="547" name="Google Shape;547;p9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9"/>
          <p:cNvGrpSpPr/>
          <p:nvPr/>
        </p:nvGrpSpPr>
        <p:grpSpPr>
          <a:xfrm rot="-3076494">
            <a:off x="7662243" y="3503220"/>
            <a:ext cx="1253395" cy="1311066"/>
            <a:chOff x="4385625" y="4289775"/>
            <a:chExt cx="983450" cy="1028700"/>
          </a:xfrm>
        </p:grpSpPr>
        <p:sp>
          <p:nvSpPr>
            <p:cNvPr id="554" name="Google Shape;554;p9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9"/>
          <p:cNvGrpSpPr/>
          <p:nvPr/>
        </p:nvGrpSpPr>
        <p:grpSpPr>
          <a:xfrm flipH="1">
            <a:off x="7984328" y="2646813"/>
            <a:ext cx="892900" cy="888725"/>
            <a:chOff x="3655725" y="3261075"/>
            <a:chExt cx="892900" cy="888725"/>
          </a:xfrm>
        </p:grpSpPr>
        <p:sp>
          <p:nvSpPr>
            <p:cNvPr id="561" name="Google Shape;561;p9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9"/>
          <p:cNvGrpSpPr/>
          <p:nvPr/>
        </p:nvGrpSpPr>
        <p:grpSpPr>
          <a:xfrm>
            <a:off x="1430838" y="3624241"/>
            <a:ext cx="1198512" cy="1244001"/>
            <a:chOff x="238125" y="3112025"/>
            <a:chExt cx="716000" cy="743175"/>
          </a:xfrm>
        </p:grpSpPr>
        <p:sp>
          <p:nvSpPr>
            <p:cNvPr id="568" name="Google Shape;568;p9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9"/>
          <p:cNvGrpSpPr/>
          <p:nvPr/>
        </p:nvGrpSpPr>
        <p:grpSpPr>
          <a:xfrm rot="-3648610">
            <a:off x="3634555" y="-1316569"/>
            <a:ext cx="2289227" cy="3059795"/>
            <a:chOff x="2215325" y="2417050"/>
            <a:chExt cx="2289250" cy="3059825"/>
          </a:xfrm>
        </p:grpSpPr>
        <p:sp>
          <p:nvSpPr>
            <p:cNvPr id="572" name="Google Shape;572;p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3"/>
          <p:cNvSpPr txBox="1">
            <a:spLocks noGrp="1"/>
          </p:cNvSpPr>
          <p:nvPr>
            <p:ph type="subTitle" idx="1"/>
          </p:nvPr>
        </p:nvSpPr>
        <p:spPr>
          <a:xfrm>
            <a:off x="2019213" y="15180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2"/>
          </p:nvPr>
        </p:nvSpPr>
        <p:spPr>
          <a:xfrm>
            <a:off x="2019213" y="188591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3"/>
          </p:nvPr>
        </p:nvSpPr>
        <p:spPr>
          <a:xfrm>
            <a:off x="2019212" y="3000028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subTitle" idx="4"/>
          </p:nvPr>
        </p:nvSpPr>
        <p:spPr>
          <a:xfrm>
            <a:off x="2019213" y="3364455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13"/>
          <p:cNvSpPr txBox="1">
            <a:spLocks noGrp="1"/>
          </p:cNvSpPr>
          <p:nvPr>
            <p:ph type="title" hasCustomPrompt="1"/>
          </p:nvPr>
        </p:nvSpPr>
        <p:spPr>
          <a:xfrm>
            <a:off x="977453" y="1726588"/>
            <a:ext cx="9933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5" hasCustomPrompt="1"/>
          </p:nvPr>
        </p:nvSpPr>
        <p:spPr>
          <a:xfrm>
            <a:off x="1076303" y="324469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7"/>
          </p:nvPr>
        </p:nvSpPr>
        <p:spPr>
          <a:xfrm>
            <a:off x="5910839" y="15180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8"/>
          </p:nvPr>
        </p:nvSpPr>
        <p:spPr>
          <a:xfrm>
            <a:off x="5910847" y="188591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subTitle" idx="9"/>
          </p:nvPr>
        </p:nvSpPr>
        <p:spPr>
          <a:xfrm>
            <a:off x="5910840" y="3000020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13"/>
          </p:nvPr>
        </p:nvSpPr>
        <p:spPr>
          <a:xfrm>
            <a:off x="5910847" y="3364455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3"/>
          <p:cNvSpPr txBox="1">
            <a:spLocks noGrp="1"/>
          </p:cNvSpPr>
          <p:nvPr>
            <p:ph type="title" idx="14" hasCustomPrompt="1"/>
          </p:nvPr>
        </p:nvSpPr>
        <p:spPr>
          <a:xfrm>
            <a:off x="5067353" y="1761688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9" name="Google Shape;739;p13"/>
          <p:cNvSpPr txBox="1">
            <a:spLocks noGrp="1"/>
          </p:cNvSpPr>
          <p:nvPr>
            <p:ph type="title" idx="15" hasCustomPrompt="1"/>
          </p:nvPr>
        </p:nvSpPr>
        <p:spPr>
          <a:xfrm>
            <a:off x="5066453" y="324469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740" name="Google Shape;740;p13"/>
          <p:cNvGrpSpPr/>
          <p:nvPr/>
        </p:nvGrpSpPr>
        <p:grpSpPr>
          <a:xfrm rot="3076494" flipH="1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741" name="Google Shape;741;p13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13"/>
          <p:cNvSpPr/>
          <p:nvPr/>
        </p:nvSpPr>
        <p:spPr>
          <a:xfrm rot="4285105">
            <a:off x="8672197" y="205582"/>
            <a:ext cx="296559" cy="256335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13"/>
          <p:cNvGrpSpPr/>
          <p:nvPr/>
        </p:nvGrpSpPr>
        <p:grpSpPr>
          <a:xfrm rot="1018353">
            <a:off x="305472" y="265599"/>
            <a:ext cx="378882" cy="472228"/>
            <a:chOff x="2459875" y="3181675"/>
            <a:chExt cx="378900" cy="472250"/>
          </a:xfrm>
        </p:grpSpPr>
        <p:sp>
          <p:nvSpPr>
            <p:cNvPr id="749" name="Google Shape;749;p13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13"/>
          <p:cNvGrpSpPr/>
          <p:nvPr/>
        </p:nvGrpSpPr>
        <p:grpSpPr>
          <a:xfrm rot="4436901">
            <a:off x="153237" y="1379698"/>
            <a:ext cx="378895" cy="472244"/>
            <a:chOff x="2459875" y="3181675"/>
            <a:chExt cx="378900" cy="472250"/>
          </a:xfrm>
        </p:grpSpPr>
        <p:sp>
          <p:nvSpPr>
            <p:cNvPr id="753" name="Google Shape;753;p13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13"/>
          <p:cNvGrpSpPr/>
          <p:nvPr/>
        </p:nvGrpSpPr>
        <p:grpSpPr>
          <a:xfrm rot="6801936">
            <a:off x="3259769" y="3870542"/>
            <a:ext cx="2289268" cy="3059849"/>
            <a:chOff x="2215325" y="2417050"/>
            <a:chExt cx="2289250" cy="3059825"/>
          </a:xfrm>
        </p:grpSpPr>
        <p:sp>
          <p:nvSpPr>
            <p:cNvPr id="757" name="Google Shape;757;p1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1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1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0" name="Google Shape;1830;p31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831" name="Google Shape;1831;p31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1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1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31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835" name="Google Shape;1835;p31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1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1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31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1839" name="Google Shape;1839;p31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1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1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31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846" name="Google Shape;1846;p31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31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853" name="Google Shape;1853;p3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31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1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887" name="Google Shape;1887;p31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31"/>
          <p:cNvGrpSpPr/>
          <p:nvPr/>
        </p:nvGrpSpPr>
        <p:grpSpPr>
          <a:xfrm>
            <a:off x="131178" y="3409216"/>
            <a:ext cx="1198512" cy="1244001"/>
            <a:chOff x="238125" y="3112025"/>
            <a:chExt cx="716000" cy="743175"/>
          </a:xfrm>
        </p:grpSpPr>
        <p:sp>
          <p:nvSpPr>
            <p:cNvPr id="1894" name="Google Shape;1894;p31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31"/>
          <p:cNvGrpSpPr/>
          <p:nvPr/>
        </p:nvGrpSpPr>
        <p:grpSpPr>
          <a:xfrm rot="3076494" flipH="1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1898" name="Google Shape;1898;p31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32"/>
          <p:cNvGrpSpPr/>
          <p:nvPr/>
        </p:nvGrpSpPr>
        <p:grpSpPr>
          <a:xfrm>
            <a:off x="126425" y="247588"/>
            <a:ext cx="481300" cy="473625"/>
            <a:chOff x="1433950" y="3130850"/>
            <a:chExt cx="481300" cy="473625"/>
          </a:xfrm>
        </p:grpSpPr>
        <p:sp>
          <p:nvSpPr>
            <p:cNvPr id="1906" name="Google Shape;1906;p3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2" name="Google Shape;1912;p32"/>
          <p:cNvGrpSpPr/>
          <p:nvPr/>
        </p:nvGrpSpPr>
        <p:grpSpPr>
          <a:xfrm>
            <a:off x="551300" y="-210687"/>
            <a:ext cx="892900" cy="888725"/>
            <a:chOff x="3655725" y="3261075"/>
            <a:chExt cx="892900" cy="888725"/>
          </a:xfrm>
        </p:grpSpPr>
        <p:sp>
          <p:nvSpPr>
            <p:cNvPr id="1913" name="Google Shape;1913;p32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2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2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2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32"/>
          <p:cNvGrpSpPr/>
          <p:nvPr/>
        </p:nvGrpSpPr>
        <p:grpSpPr>
          <a:xfrm rot="-2085203" flipH="1">
            <a:off x="8054686" y="3848230"/>
            <a:ext cx="1198514" cy="1244002"/>
            <a:chOff x="238125" y="3112025"/>
            <a:chExt cx="716000" cy="743175"/>
          </a:xfrm>
        </p:grpSpPr>
        <p:sp>
          <p:nvSpPr>
            <p:cNvPr id="1920" name="Google Shape;1920;p32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32"/>
          <p:cNvSpPr/>
          <p:nvPr/>
        </p:nvSpPr>
        <p:spPr>
          <a:xfrm rot="-1005388">
            <a:off x="8279399" y="320747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4" name="Google Shape;1924;p32"/>
          <p:cNvGrpSpPr/>
          <p:nvPr/>
        </p:nvGrpSpPr>
        <p:grpSpPr>
          <a:xfrm rot="-2700000">
            <a:off x="7348993" y="4508991"/>
            <a:ext cx="481295" cy="473620"/>
            <a:chOff x="1433950" y="3130850"/>
            <a:chExt cx="481300" cy="473625"/>
          </a:xfrm>
        </p:grpSpPr>
        <p:sp>
          <p:nvSpPr>
            <p:cNvPr id="1925" name="Google Shape;1925;p3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32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1932" name="Google Shape;1932;p3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32"/>
          <p:cNvGrpSpPr/>
          <p:nvPr/>
        </p:nvGrpSpPr>
        <p:grpSpPr>
          <a:xfrm>
            <a:off x="4991032" y="4300794"/>
            <a:ext cx="1253407" cy="1311078"/>
            <a:chOff x="4385625" y="4289775"/>
            <a:chExt cx="983450" cy="1028700"/>
          </a:xfrm>
        </p:grpSpPr>
        <p:sp>
          <p:nvSpPr>
            <p:cNvPr id="1948" name="Google Shape;1948;p32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32"/>
          <p:cNvGrpSpPr/>
          <p:nvPr/>
        </p:nvGrpSpPr>
        <p:grpSpPr>
          <a:xfrm>
            <a:off x="8088925" y="160725"/>
            <a:ext cx="378900" cy="472250"/>
            <a:chOff x="2459875" y="3181675"/>
            <a:chExt cx="378900" cy="472250"/>
          </a:xfrm>
        </p:grpSpPr>
        <p:sp>
          <p:nvSpPr>
            <p:cNvPr id="1955" name="Google Shape;1955;p32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8" name="Google Shape;1958;p32"/>
          <p:cNvSpPr/>
          <p:nvPr/>
        </p:nvSpPr>
        <p:spPr>
          <a:xfrm rot="-1005388">
            <a:off x="8498474" y="6157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9" name="Google Shape;1959;p32"/>
          <p:cNvGrpSpPr/>
          <p:nvPr/>
        </p:nvGrpSpPr>
        <p:grpSpPr>
          <a:xfrm rot="-1205478">
            <a:off x="-336245" y="3016595"/>
            <a:ext cx="2289137" cy="3059674"/>
            <a:chOff x="2215325" y="2417050"/>
            <a:chExt cx="2289250" cy="3059825"/>
          </a:xfrm>
        </p:grpSpPr>
        <p:sp>
          <p:nvSpPr>
            <p:cNvPr id="1960" name="Google Shape;1960;p3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57000">
              <a:srgbClr val="12243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 Black"/>
              <a:buNone/>
              <a:defRPr sz="28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77" r:id="rId7"/>
    <p:sldLayoutId id="214748367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E7A2F6-E42E-BD4D-8405-D157DEF16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0E0D4-265F-DD4C-A071-256442BFDBB0}"/>
              </a:ext>
            </a:extLst>
          </p:cNvPr>
          <p:cNvSpPr txBox="1"/>
          <p:nvPr/>
        </p:nvSpPr>
        <p:spPr>
          <a:xfrm>
            <a:off x="4787757" y="2737720"/>
            <a:ext cx="4551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Noto Sans Cham" panose="020B0502040504020204" pitchFamily="34" charset="0"/>
              </a:rPr>
              <a:t>Traffic light 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FF09E-03BC-B645-87B7-0C1A452B7A2F}"/>
              </a:ext>
            </a:extLst>
          </p:cNvPr>
          <p:cNvSpPr/>
          <p:nvPr/>
        </p:nvSpPr>
        <p:spPr>
          <a:xfrm>
            <a:off x="6950466" y="3986373"/>
            <a:ext cx="462337" cy="554805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0EB7C-9499-B448-BA50-DB21D0EF9B23}"/>
              </a:ext>
            </a:extLst>
          </p:cNvPr>
          <p:cNvSpPr txBox="1"/>
          <p:nvPr/>
        </p:nvSpPr>
        <p:spPr>
          <a:xfrm>
            <a:off x="4857107" y="3445606"/>
            <a:ext cx="4186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chemeClr val="bg1"/>
                </a:solidFill>
                <a:latin typeface="Noto Sans Cham" panose="020B0502040504020204" pitchFamily="34" charset="0"/>
              </a:rPr>
              <a:t>Presenting By</a:t>
            </a:r>
          </a:p>
          <a:p>
            <a:r>
              <a:rPr lang="en-DE" sz="2000" dirty="0">
                <a:solidFill>
                  <a:schemeClr val="bg1"/>
                </a:solidFill>
                <a:latin typeface="Noto Sans Cham" panose="020B0502040504020204" pitchFamily="34" charset="0"/>
              </a:rPr>
              <a:t>Moshiour Rahman Prince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D89EB7-B236-5446-91C0-4A2638ACB461}"/>
              </a:ext>
            </a:extLst>
          </p:cNvPr>
          <p:cNvSpPr txBox="1"/>
          <p:nvPr/>
        </p:nvSpPr>
        <p:spPr>
          <a:xfrm>
            <a:off x="996594" y="729465"/>
            <a:ext cx="2948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Noto Sans Cham" panose="020B0502040504020204" pitchFamily="34" charset="0"/>
              </a:rPr>
              <a:t>Introduction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D3F3EF5-25D6-A345-8BE4-AC66D83A43D3}"/>
              </a:ext>
            </a:extLst>
          </p:cNvPr>
          <p:cNvSpPr/>
          <p:nvPr/>
        </p:nvSpPr>
        <p:spPr>
          <a:xfrm>
            <a:off x="1243173" y="2024007"/>
            <a:ext cx="277402" cy="24635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7C1B9-A9CE-1947-BA11-4136E424920D}"/>
              </a:ext>
            </a:extLst>
          </p:cNvPr>
          <p:cNvSpPr txBox="1"/>
          <p:nvPr/>
        </p:nvSpPr>
        <p:spPr>
          <a:xfrm>
            <a:off x="1777430" y="1885574"/>
            <a:ext cx="339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Noto Sans Cham" panose="020B0502040504020204" pitchFamily="34" charset="0"/>
              </a:rPr>
              <a:t>Traffic light system</a:t>
            </a:r>
            <a:endParaRPr lang="en-DE" sz="2800" dirty="0">
              <a:solidFill>
                <a:schemeClr val="bg1"/>
              </a:solidFill>
              <a:latin typeface="Noto Sans Cham" panose="020B050204050402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210C53-2717-AE48-BA84-BC09B5C438CB}"/>
              </a:ext>
            </a:extLst>
          </p:cNvPr>
          <p:cNvSpPr/>
          <p:nvPr/>
        </p:nvSpPr>
        <p:spPr>
          <a:xfrm>
            <a:off x="1243173" y="2873139"/>
            <a:ext cx="277402" cy="246355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E68EB-D82D-694E-B0DE-D40795230F43}"/>
              </a:ext>
            </a:extLst>
          </p:cNvPr>
          <p:cNvSpPr txBox="1"/>
          <p:nvPr/>
        </p:nvSpPr>
        <p:spPr>
          <a:xfrm>
            <a:off x="1777430" y="2715940"/>
            <a:ext cx="3390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Noto Sans Cham" panose="020B0502040504020204" pitchFamily="34" charset="0"/>
              </a:rPr>
              <a:t>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58751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39F6AD-FEF3-1D48-8ADB-79DB9D77724B}"/>
              </a:ext>
            </a:extLst>
          </p:cNvPr>
          <p:cNvSpPr txBox="1"/>
          <p:nvPr/>
        </p:nvSpPr>
        <p:spPr>
          <a:xfrm>
            <a:off x="986319" y="636998"/>
            <a:ext cx="1982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Noto Sans Cham" panose="020B0502040504020204" pitchFamily="34" charset="0"/>
              </a:rPr>
              <a:t>Agenda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E545000-119C-634F-8A3B-D1D8C3CF963C}"/>
              </a:ext>
            </a:extLst>
          </p:cNvPr>
          <p:cNvSpPr/>
          <p:nvPr/>
        </p:nvSpPr>
        <p:spPr>
          <a:xfrm>
            <a:off x="986319" y="2065106"/>
            <a:ext cx="215757" cy="215757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EF64ABF-9253-314C-86D4-10B996A69BA6}"/>
              </a:ext>
            </a:extLst>
          </p:cNvPr>
          <p:cNvSpPr/>
          <p:nvPr/>
        </p:nvSpPr>
        <p:spPr>
          <a:xfrm>
            <a:off x="986318" y="2646881"/>
            <a:ext cx="215757" cy="215757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0CE6838-0839-E34C-B8D7-D6A2ADBA0202}"/>
              </a:ext>
            </a:extLst>
          </p:cNvPr>
          <p:cNvSpPr/>
          <p:nvPr/>
        </p:nvSpPr>
        <p:spPr>
          <a:xfrm>
            <a:off x="986318" y="3228656"/>
            <a:ext cx="215757" cy="215757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E0C98-D13D-0A4D-B561-77B00B593AF1}"/>
              </a:ext>
            </a:extLst>
          </p:cNvPr>
          <p:cNvSpPr txBox="1"/>
          <p:nvPr/>
        </p:nvSpPr>
        <p:spPr>
          <a:xfrm>
            <a:off x="1438381" y="1911374"/>
            <a:ext cx="1900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Noto Sans Cham" panose="020B0502040504020204" pitchFamily="34" charset="0"/>
              </a:rPr>
              <a:t>Implement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11F79-AB9F-D84C-9185-D24CA6822A48}"/>
              </a:ext>
            </a:extLst>
          </p:cNvPr>
          <p:cNvSpPr txBox="1"/>
          <p:nvPr/>
        </p:nvSpPr>
        <p:spPr>
          <a:xfrm>
            <a:off x="1438381" y="2493149"/>
            <a:ext cx="1674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Noto Sans Cham" panose="020B0502040504020204" pitchFamily="34" charset="0"/>
              </a:rPr>
              <a:t>Coalition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BDA1E-7ACD-DC49-B714-44541568FDB7}"/>
              </a:ext>
            </a:extLst>
          </p:cNvPr>
          <p:cNvSpPr txBox="1"/>
          <p:nvPr/>
        </p:nvSpPr>
        <p:spPr>
          <a:xfrm>
            <a:off x="1438381" y="3074924"/>
            <a:ext cx="209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Noto Sans Cham" panose="020B0502040504020204" pitchFamily="34" charset="0"/>
              </a:rPr>
              <a:t>Interrelation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DDCAE7-BDF9-5941-A833-9A484B5D66CB}"/>
              </a:ext>
            </a:extLst>
          </p:cNvPr>
          <p:cNvSpPr txBox="1"/>
          <p:nvPr/>
        </p:nvSpPr>
        <p:spPr>
          <a:xfrm>
            <a:off x="349321" y="441789"/>
            <a:ext cx="6565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Noto Sans Cham" panose="020B0502040504020204" pitchFamily="34" charset="0"/>
              </a:rPr>
              <a:t>State Machine Diagram</a:t>
            </a:r>
          </a:p>
        </p:txBody>
      </p:sp>
      <p:pic>
        <p:nvPicPr>
          <p:cNvPr id="8" name="Picture 7" descr="A picture containing screenshot, black, screen&#10;&#10;Description automatically generated">
            <a:extLst>
              <a:ext uri="{FF2B5EF4-FFF2-40B4-BE49-F238E27FC236}">
                <a16:creationId xmlns:a16="http://schemas.microsoft.com/office/drawing/2014/main" id="{6F16C010-C675-9546-AB63-0F042F2F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67" y="1026385"/>
            <a:ext cx="6679406" cy="39966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AC0F5-0C93-AE49-BC37-5CF55DE37E1C}"/>
              </a:ext>
            </a:extLst>
          </p:cNvPr>
          <p:cNvSpPr txBox="1"/>
          <p:nvPr/>
        </p:nvSpPr>
        <p:spPr>
          <a:xfrm>
            <a:off x="834887" y="350219"/>
            <a:ext cx="206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Noto Sans Cham" panose="020B0502040504020204" pitchFamily="34" charset="0"/>
              </a:rPr>
              <a:t>Coalition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B6E8F46-86B2-284B-AF10-DF9F103D44C5}"/>
              </a:ext>
            </a:extLst>
          </p:cNvPr>
          <p:cNvSpPr/>
          <p:nvPr/>
        </p:nvSpPr>
        <p:spPr>
          <a:xfrm>
            <a:off x="978010" y="1139327"/>
            <a:ext cx="214686" cy="21468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0596787-5D0B-1A46-A24B-C23284044699}"/>
              </a:ext>
            </a:extLst>
          </p:cNvPr>
          <p:cNvSpPr/>
          <p:nvPr/>
        </p:nvSpPr>
        <p:spPr>
          <a:xfrm>
            <a:off x="978010" y="1572261"/>
            <a:ext cx="214686" cy="21468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CA855-C6F8-5245-B90C-E798E5C144F0}"/>
              </a:ext>
            </a:extLst>
          </p:cNvPr>
          <p:cNvSpPr txBox="1"/>
          <p:nvPr/>
        </p:nvSpPr>
        <p:spPr>
          <a:xfrm>
            <a:off x="1327426" y="949253"/>
            <a:ext cx="181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Noto Sans Cham" panose="020B0502040504020204" pitchFamily="34" charset="0"/>
              </a:rPr>
              <a:t>Arduino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EDAAB-C9C5-8A4A-9D17-4473B8F731FB}"/>
              </a:ext>
            </a:extLst>
          </p:cNvPr>
          <p:cNvSpPr txBox="1"/>
          <p:nvPr/>
        </p:nvSpPr>
        <p:spPr>
          <a:xfrm>
            <a:off x="1343329" y="1417993"/>
            <a:ext cx="175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Noto Sans Cham" panose="020B0502040504020204" pitchFamily="34" charset="0"/>
              </a:rPr>
              <a:t>Arduino 2</a:t>
            </a:r>
          </a:p>
        </p:txBody>
      </p:sp>
      <p:pic>
        <p:nvPicPr>
          <p:cNvPr id="9" name="Picture 8" descr="Text, application&#10;&#10;Description automatically generated">
            <a:extLst>
              <a:ext uri="{FF2B5EF4-FFF2-40B4-BE49-F238E27FC236}">
                <a16:creationId xmlns:a16="http://schemas.microsoft.com/office/drawing/2014/main" id="{BD79D927-BAB6-6B44-B376-D588D9408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3" r="32941"/>
          <a:stretch/>
        </p:blipFill>
        <p:spPr>
          <a:xfrm>
            <a:off x="381659" y="2356719"/>
            <a:ext cx="2679591" cy="1949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91F33C-F118-174F-B5FF-A2A17E016BA9}"/>
              </a:ext>
            </a:extLst>
          </p:cNvPr>
          <p:cNvSpPr txBox="1"/>
          <p:nvPr/>
        </p:nvSpPr>
        <p:spPr>
          <a:xfrm>
            <a:off x="834887" y="4594353"/>
            <a:ext cx="2671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Noto Sans Cham" panose="020B0502040504020204" pitchFamily="34" charset="0"/>
              </a:rPr>
              <a:t>I</a:t>
            </a:r>
            <a:r>
              <a:rPr lang="en-DE" dirty="0">
                <a:solidFill>
                  <a:schemeClr val="bg1"/>
                </a:solidFill>
                <a:latin typeface="Noto Sans Cham" panose="020B0502040504020204" pitchFamily="34" charset="0"/>
              </a:rPr>
              <a:t>Image.1.1</a:t>
            </a:r>
            <a:endParaRPr lang="en-DE" dirty="0">
              <a:latin typeface="Noto Sans Cham" panose="020B0502040504020204" pitchFamily="34" charset="0"/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A78BF216-07C4-7A4F-BD7D-0D86D2503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80" y="1145771"/>
            <a:ext cx="2724205" cy="1152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BB9CF-279A-5140-9A7F-CF4C49A2C891}"/>
              </a:ext>
            </a:extLst>
          </p:cNvPr>
          <p:cNvSpPr txBox="1"/>
          <p:nvPr/>
        </p:nvSpPr>
        <p:spPr>
          <a:xfrm>
            <a:off x="5494351" y="2263973"/>
            <a:ext cx="19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  <a:latin typeface="Noto Sans Cham" panose="020B0502040504020204" pitchFamily="34" charset="0"/>
              </a:rPr>
              <a:t>Image.2.1</a:t>
            </a:r>
          </a:p>
        </p:txBody>
      </p:sp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91B21741-0FF5-6841-9062-C30199675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680" y="2698959"/>
            <a:ext cx="2983948" cy="1801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92478-B6B2-DB45-8F26-6E5B7AF774DC}"/>
              </a:ext>
            </a:extLst>
          </p:cNvPr>
          <p:cNvSpPr txBox="1"/>
          <p:nvPr/>
        </p:nvSpPr>
        <p:spPr>
          <a:xfrm>
            <a:off x="5494351" y="4597917"/>
            <a:ext cx="128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  <a:latin typeface="Noto Sans Cham" panose="020B0502040504020204" pitchFamily="34" charset="0"/>
              </a:rPr>
              <a:t>Image.2.2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C210D-A24C-CE4A-8170-7307B35F2CB7}"/>
              </a:ext>
            </a:extLst>
          </p:cNvPr>
          <p:cNvSpPr txBox="1"/>
          <p:nvPr/>
        </p:nvSpPr>
        <p:spPr>
          <a:xfrm>
            <a:off x="904125" y="565078"/>
            <a:ext cx="1746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bg1"/>
                </a:solidFill>
                <a:latin typeface="Noto Sans Cham" panose="020B0502040504020204" pitchFamily="34" charset="0"/>
              </a:rPr>
              <a:t>Circuit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6F123-A25D-5649-94EF-E9FC5D9D4575}"/>
              </a:ext>
            </a:extLst>
          </p:cNvPr>
          <p:cNvSpPr txBox="1"/>
          <p:nvPr/>
        </p:nvSpPr>
        <p:spPr>
          <a:xfrm>
            <a:off x="904125" y="1695236"/>
            <a:ext cx="185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Noto Sans Cham" panose="020B0502040504020204" pitchFamily="34" charset="0"/>
              </a:rPr>
              <a:t>Simulation: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C5584-1441-B144-A9C8-5944E221A1FC}"/>
              </a:ext>
            </a:extLst>
          </p:cNvPr>
          <p:cNvSpPr txBox="1"/>
          <p:nvPr/>
        </p:nvSpPr>
        <p:spPr>
          <a:xfrm>
            <a:off x="904125" y="2218456"/>
            <a:ext cx="2117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Noto Sans Cham" panose="020B0502040504020204" pitchFamily="34" charset="0"/>
              </a:rPr>
              <a:t>https://www.tinkercad.com/things/jUg1mSZPvp6-glorious-hango/editel</a:t>
            </a:r>
            <a:endParaRPr lang="en-DE" dirty="0">
              <a:solidFill>
                <a:schemeClr val="bg1"/>
              </a:solidFill>
              <a:latin typeface="Noto Sans Cham" panose="020B050204050402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86AF795-7863-6B4E-92FF-8DF455CC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628" y="1057523"/>
            <a:ext cx="5068674" cy="30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7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7"/>
          <p:cNvSpPr txBox="1">
            <a:spLocks noGrp="1"/>
          </p:cNvSpPr>
          <p:nvPr>
            <p:ph type="title"/>
          </p:nvPr>
        </p:nvSpPr>
        <p:spPr>
          <a:xfrm>
            <a:off x="1283713" y="821932"/>
            <a:ext cx="6288900" cy="1287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Thank you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28029-E65F-9149-B9A0-C00861487147}"/>
              </a:ext>
            </a:extLst>
          </p:cNvPr>
          <p:cNvSpPr txBox="1"/>
          <p:nvPr/>
        </p:nvSpPr>
        <p:spPr>
          <a:xfrm>
            <a:off x="2373330" y="2333223"/>
            <a:ext cx="43973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  <a:latin typeface="Noto Sans Cham" panose="020B0502040504020204" pitchFamily="34" charset="0"/>
              </a:rPr>
              <a:t>Do you have any question?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B0770847-77E7-6D46-B2F2-774F1AFE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411" y="2669427"/>
            <a:ext cx="750014" cy="72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8A8CF-1F88-C249-8A22-10F9DF93981A}"/>
              </a:ext>
            </a:extLst>
          </p:cNvPr>
          <p:cNvSpPr txBox="1"/>
          <p:nvPr/>
        </p:nvSpPr>
        <p:spPr>
          <a:xfrm>
            <a:off x="2917861" y="2810277"/>
            <a:ext cx="377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Noto Sans Cham" panose="020B0502040504020204" pitchFamily="34" charset="0"/>
              </a:rPr>
              <a:t>moshiour-rahman.prince@stud.hshl.de</a:t>
            </a:r>
            <a:endParaRPr lang="en-DE" sz="1600" dirty="0">
              <a:solidFill>
                <a:schemeClr val="bg1"/>
              </a:solidFill>
              <a:latin typeface="Noto Sans Cham" panose="020B05020405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ystem Administrator Appreciation Day by Slidesgo">
  <a:themeElements>
    <a:clrScheme name="Simple Light">
      <a:dk1>
        <a:srgbClr val="050A12"/>
      </a:dk1>
      <a:lt1>
        <a:srgbClr val="FFFFFF"/>
      </a:lt1>
      <a:dk2>
        <a:srgbClr val="1F3D52"/>
      </a:dk2>
      <a:lt2>
        <a:srgbClr val="2F536D"/>
      </a:lt2>
      <a:accent1>
        <a:srgbClr val="142836"/>
      </a:accent1>
      <a:accent2>
        <a:srgbClr val="0C1A23"/>
      </a:accent2>
      <a:accent3>
        <a:srgbClr val="142836"/>
      </a:accent3>
      <a:accent4>
        <a:srgbClr val="5F8195"/>
      </a:accent4>
      <a:accent5>
        <a:srgbClr val="08151E"/>
      </a:accent5>
      <a:accent6>
        <a:srgbClr val="9FC3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68</Words>
  <Application>Microsoft Macintosh PowerPoint</Application>
  <PresentationFormat>On-screen Show (16:9)</PresentationFormat>
  <Paragraphs>23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Dosis</vt:lpstr>
      <vt:lpstr>Arial</vt:lpstr>
      <vt:lpstr>Lato</vt:lpstr>
      <vt:lpstr>Noto Sans Cham</vt:lpstr>
      <vt:lpstr>Nunito Sans Black</vt:lpstr>
      <vt:lpstr>System Administrator Appreciation Day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Moshiourrahmanprince@outlook.com</cp:lastModifiedBy>
  <cp:revision>2</cp:revision>
  <dcterms:modified xsi:type="dcterms:W3CDTF">2022-01-12T08:18:41Z</dcterms:modified>
</cp:coreProperties>
</file>